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2" r:id="rId7"/>
    <p:sldId id="281" r:id="rId8"/>
    <p:sldId id="276" r:id="rId9"/>
    <p:sldId id="257" r:id="rId10"/>
    <p:sldId id="258" r:id="rId11"/>
    <p:sldId id="259" r:id="rId12"/>
    <p:sldId id="260" r:id="rId13"/>
    <p:sldId id="263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0FD6-1EE2-4A2A-A32C-B10E2AA3706F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A04-BDB4-44C4-9823-981638DD74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60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0FD6-1EE2-4A2A-A32C-B10E2AA3706F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A04-BDB4-44C4-9823-981638DD74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22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0FD6-1EE2-4A2A-A32C-B10E2AA3706F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A04-BDB4-44C4-9823-981638DD74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6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0FD6-1EE2-4A2A-A32C-B10E2AA3706F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A04-BDB4-44C4-9823-981638DD74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32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0FD6-1EE2-4A2A-A32C-B10E2AA3706F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A04-BDB4-44C4-9823-981638DD74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3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0FD6-1EE2-4A2A-A32C-B10E2AA3706F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A04-BDB4-44C4-9823-981638DD74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69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0FD6-1EE2-4A2A-A32C-B10E2AA3706F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A04-BDB4-44C4-9823-981638DD74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88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0FD6-1EE2-4A2A-A32C-B10E2AA3706F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A04-BDB4-44C4-9823-981638DD74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98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0FD6-1EE2-4A2A-A32C-B10E2AA3706F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A04-BDB4-44C4-9823-981638DD74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57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0FD6-1EE2-4A2A-A32C-B10E2AA3706F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A04-BDB4-44C4-9823-981638DD74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91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0FD6-1EE2-4A2A-A32C-B10E2AA3706F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A04-BDB4-44C4-9823-981638DD74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78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0FD6-1EE2-4A2A-A32C-B10E2AA3706F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FAA04-BDB4-44C4-9823-981638DD74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15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movimento do contes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9288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0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2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2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2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2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3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3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AutoShape 3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3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AutoShape 4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AutoShape 4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AutoShape 4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4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AutoShape 4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AutoShape 5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AutoShape 5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AutoShape 5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AutoShape 5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AutoShape 5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4422775" y="412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AutoShape 6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AutoShape 6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AutoShape 6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4879975" y="457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AutoShape 6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5032375" y="473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AutoShape 6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5184775" y="488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AutoShape 7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5337175" y="503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AutoShape 7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5489575" y="518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AutoShape 7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5641975" y="534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AutoShape 7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5794375" y="549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AutoShape 7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5946775" y="564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AutoShape 8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6099175" y="579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AutoShape 8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6251575" y="595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AutoShape 8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6403975" y="610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AutoShape 8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6556375" y="625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AutoShape 8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6708775" y="640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AutoShape 9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6861175" y="656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AutoShape 9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7013575" y="671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" name="AutoShape 9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7165975" y="686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AutoShape 9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7318375" y="701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AutoShape 9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7470775" y="717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" name="AutoShape 10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7623175" y="732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AutoShape 10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7775575" y="747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AutoShape 10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7927975" y="762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" name="AutoShape 10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8080375" y="778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5" name="AutoShape 10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8232775" y="793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" name="AutoShape 11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8385175" y="808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" name="AutoShape 11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8537575" y="823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8" name="AutoShape 11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8689975" y="838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9" name="AutoShape 11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8842375" y="854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" name="AutoShape 11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8994775" y="869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" name="AutoShape 12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9147175" y="884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" name="AutoShape 12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9299575" y="899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" name="AutoShape 12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9451975" y="915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4" name="AutoShape 12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9604375" y="930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5" name="AutoShape 12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9756775" y="945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" name="AutoShape 13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9909175" y="960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AutoShape 13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0061575" y="976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AutoShape 13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0213975" y="991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9" name="AutoShape 13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0366375" y="1006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0" name="AutoShape 13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0518775" y="1021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" name="AutoShape 14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0671175" y="1037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2" name="AutoShape 14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0823575" y="1052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3" name="AutoShape 14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0975975" y="1067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4" name="AutoShape 14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1128375" y="1082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5" name="AutoShape 14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1280775" y="1098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6" name="AutoShape 15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1433175" y="1113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7" name="AutoShape 15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1585575" y="1128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AutoShape 15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1737975" y="1143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9" name="AutoShape 15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1890375" y="1159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0" name="AutoShape 15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2042775" y="1174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" name="AutoShape 16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2195175" y="1189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" name="AutoShape 16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2347575" y="1204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3" name="AutoShape 16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2499975" y="1219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4" name="AutoShape 16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2652375" y="1235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5" name="AutoShape 16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2804775" y="1250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6" name="AutoShape 17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2957175" y="1265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7" name="AutoShape 17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3109575" y="1280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8" name="AutoShape 17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3261975" y="1296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9" name="AutoShape 17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3414375" y="1311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0" name="AutoShape 17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3566775" y="1326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1" name="AutoShape 18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3719175" y="1341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" name="AutoShape 18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3871575" y="1357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3" name="AutoShape 18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4023975" y="1372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4" name="AutoShape 18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4176375" y="1387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5" name="AutoShape 18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4328775" y="1402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6" name="AutoShape 19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4481175" y="1418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7" name="AutoShape 19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4633575" y="1433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8" name="AutoShape 19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4785975" y="1448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9" name="AutoShape 19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4938375" y="1463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0" name="AutoShape 19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5090775" y="1479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1" name="AutoShape 20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5243175" y="1494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" name="AutoShape 20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5395575" y="1509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" name="AutoShape 20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5547975" y="1524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" name="AutoShape 206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5700375" y="1540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" name="AutoShape 208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5852775" y="1555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" name="AutoShape 210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6005175" y="1570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" name="AutoShape 212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6157575" y="1585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" name="AutoShape 214" descr="Resultado de imagem para manchetes de surtos de febre amarela em 2018"/>
          <p:cNvSpPr>
            <a:spLocks noChangeAspect="1" noChangeArrowheads="1"/>
          </p:cNvSpPr>
          <p:nvPr/>
        </p:nvSpPr>
        <p:spPr bwMode="auto">
          <a:xfrm>
            <a:off x="16309975" y="1600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288" name="Picture 21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9" y="465137"/>
            <a:ext cx="829472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7" y="476672"/>
            <a:ext cx="8629401" cy="60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4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1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4120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9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o que foi a revolta da va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8136904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7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31" y="404664"/>
            <a:ext cx="759142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01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32848" cy="55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revolta da chi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7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20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77686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4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resumo guerra do contes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90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63284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comun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8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6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m para o que foi a greve de 1917 resu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01" y="836712"/>
            <a:ext cx="8064896" cy="55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13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62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8424936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32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2088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7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resumo guerra do contes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4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resumo guerra do contes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56084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5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resumo levante de juaz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5" y="332656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8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resumo levante de juaz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4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resumo levante de juaz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0" y="548680"/>
            <a:ext cx="82809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0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2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9208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8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Apresentação na tela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9</cp:revision>
  <dcterms:created xsi:type="dcterms:W3CDTF">2019-02-10T19:27:57Z</dcterms:created>
  <dcterms:modified xsi:type="dcterms:W3CDTF">2020-03-05T10:41:34Z</dcterms:modified>
</cp:coreProperties>
</file>